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E11E0-E061-4B1E-A779-C5767CF20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F3294-7567-4993-8800-C6E534A36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DBC1F-ADFE-4BAF-B1AA-DE60B3BB0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B2192-2132-473A-9386-6776D3B8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042A0-4644-4F75-9D51-4FAA4D30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465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17BE-5528-4F39-A25D-DE46C36EE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AC3875-37D4-4402-A901-559F4B7CC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98A32-D562-4CBE-89F7-A9058FDD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71463-7498-4C0A-A7E5-E4DDE3408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52845-2DBF-42D0-BC82-9AA2EF8F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5512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E74BC2-D764-45A2-AACC-6746D45D2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9B8C40-1301-406A-849B-CBF764553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C922D-E80B-4609-9DAA-AB2DE5FCD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32F11-AF18-4F8C-B092-7EA616680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DB5F1-49F7-46A5-BC84-E90C8FE5A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910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0D634-E0B2-455E-925C-EF013580A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01856-9799-4C3F-BCE1-2C68A3C72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2724D-E9DF-4296-9E10-74B00F38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1C229-8F6A-4EEC-A2C5-4C271DB6A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8B300-1241-45C5-AEC5-A1C869CC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761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C5C8E-5455-44E9-8627-4346A9B2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A25EE-F9F1-45FA-B3B3-3EFD7587D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FE238-696B-431C-AF80-A5A30306F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C5696-9645-46B7-A73C-404B6D099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C39B2-9148-47A4-95D7-B5D4F232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759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79820-E4F1-480A-85FE-2FEDCF8DB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3A5FE-3B2A-494C-949D-1A6D6F3DDD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22D3C-0776-4106-8E1D-17DCC06FB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A778D-F1FB-47AC-8C62-653903D9D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CC0A-716F-438D-A0FC-C1AC10CA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EC780-4188-4EB8-83C0-612A21C5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207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D9B0-1B35-4E34-A83E-433E4FBD5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BD9D35-8386-4941-B796-19D11CA66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25FA4-14A2-4CB0-95BA-585B2BE66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1E1327-A4C4-489E-97F8-53494E85B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9F4E9F-0B55-46F8-B4D0-9DB293484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791615-A533-4E38-8BC9-527F6A30F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40E9AC-300E-411F-A9E0-2E66A3984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E82C42-509E-4173-94C4-278DBC020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204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3487C-9DA5-43F3-8409-8340A466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91D857-EF18-4AF4-9619-7099668DB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98059-56FB-43B8-ABB0-49395ACAD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D47C25-ADBE-4B3F-9F6E-1A94F8CA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862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490D60-4645-42A5-AA72-A2E07DC6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87E74F-54EC-4BD9-BC39-57867B2D2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057E2-B23C-4332-B3CF-703B5C8BA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5319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BA21-3FE5-4FD4-AD13-7DC7DD1F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81FE6-7CD9-4E7A-85CE-C3A162FA5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FD30A-8462-43EB-B913-015EFA5C7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67728-9C1E-4F2B-A23E-5E4F452F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47826-0A59-422D-859E-EDA6E858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3E031-F8FB-43BD-91BA-E15BEB9D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838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64B60-06F9-4F82-AF38-E8BBBE171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E2948-4BE9-463E-9109-30A5C7753E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5C6321-A461-48F2-A009-7C485617E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6EED8-F990-47DD-ACEB-CF53F93D2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C18AF-AAC5-43C0-BD7D-ED988C35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90843-DA21-46CE-9096-F5BA2488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091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719F9D-4EA3-4CA9-A3D9-1E33FBB96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11792-6A2E-49F8-A0FC-29159F22C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EE4CF-3669-413C-94AB-FA5233A131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B487A-9B50-4130-B49B-27D988C717A0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694A7-7DE4-47D2-9F4F-641ADCA595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4D995-15B9-4362-9BA1-017260F53F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07CA-63AD-461C-93FF-696351F803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39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oán JPG">
            <a:extLst>
              <a:ext uri="{FF2B5EF4-FFF2-40B4-BE49-F238E27FC236}">
                <a16:creationId xmlns:a16="http://schemas.microsoft.com/office/drawing/2014/main" id="{05167E09-4073-446B-BE0E-7441DF19B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294">
            <a:extLst>
              <a:ext uri="{FF2B5EF4-FFF2-40B4-BE49-F238E27FC236}">
                <a16:creationId xmlns:a16="http://schemas.microsoft.com/office/drawing/2014/main" id="{23B12B71-C334-4793-B62B-52C4940D48FE}"/>
              </a:ext>
            </a:extLst>
          </p:cNvPr>
          <p:cNvSpPr>
            <a:spLocks noTextEdit="1"/>
          </p:cNvSpPr>
          <p:nvPr/>
        </p:nvSpPr>
        <p:spPr>
          <a:xfrm>
            <a:off x="4211580" y="884580"/>
            <a:ext cx="3726472" cy="31043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1" hangingPunct="1">
              <a:defRPr/>
            </a:pPr>
            <a:r>
              <a:rPr lang="en-US" sz="2700" b="1" dirty="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 eaLnBrk="1" hangingPunct="1">
              <a:defRPr/>
            </a:pPr>
            <a:r>
              <a:rPr lang="en-US" sz="2700" b="1" dirty="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CB3F09-75FE-4DF0-A742-33661E184CD7}"/>
              </a:ext>
            </a:extLst>
          </p:cNvPr>
          <p:cNvSpPr txBox="1"/>
          <p:nvPr/>
        </p:nvSpPr>
        <p:spPr>
          <a:xfrm>
            <a:off x="2663688" y="4585252"/>
            <a:ext cx="69706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NHÂN, BẢNG CHIA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88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E639-55F0-4BA1-8CFA-23910CE9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26957-D416-4E10-82A8-175D08034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Tải +999 Hình Nền Powerpoint Ngộ Nghĩnh Đẹp Nhất Năm 2018">
            <a:extLst>
              <a:ext uri="{FF2B5EF4-FFF2-40B4-BE49-F238E27FC236}">
                <a16:creationId xmlns:a16="http://schemas.microsoft.com/office/drawing/2014/main" id="{2A15E6E5-C2F0-4F8E-B7D0-EC62114BF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F997E2-F963-4677-B6EF-847A6B1AAE21}"/>
              </a:ext>
            </a:extLst>
          </p:cNvPr>
          <p:cNvSpPr txBox="1"/>
          <p:nvPr/>
        </p:nvSpPr>
        <p:spPr>
          <a:xfrm>
            <a:off x="675861" y="3103199"/>
            <a:ext cx="2888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64A3FBB-94CA-45D6-BAAB-BCA88496E909}"/>
              </a:ext>
            </a:extLst>
          </p:cNvPr>
          <p:cNvGrpSpPr/>
          <p:nvPr/>
        </p:nvGrpSpPr>
        <p:grpSpPr>
          <a:xfrm>
            <a:off x="238540" y="4048230"/>
            <a:ext cx="2994990" cy="2467404"/>
            <a:chOff x="238540" y="3320770"/>
            <a:chExt cx="2994990" cy="246740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EABECAA-7F05-4A00-840D-A7F7C6EC9E97}"/>
                </a:ext>
              </a:extLst>
            </p:cNvPr>
            <p:cNvSpPr txBox="1"/>
            <p:nvPr/>
          </p:nvSpPr>
          <p:spPr>
            <a:xfrm>
              <a:off x="298173" y="3320770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x 4  = 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C20D49A-17CA-41F2-B42F-95B0DAD7FB3B}"/>
                </a:ext>
              </a:extLst>
            </p:cNvPr>
            <p:cNvSpPr txBox="1"/>
            <p:nvPr/>
          </p:nvSpPr>
          <p:spPr>
            <a:xfrm>
              <a:off x="238540" y="3923744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x 2  =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240EB94-6190-4B5A-A544-4B7827CDBE22}"/>
                </a:ext>
              </a:extLst>
            </p:cNvPr>
            <p:cNvSpPr txBox="1"/>
            <p:nvPr/>
          </p:nvSpPr>
          <p:spPr>
            <a:xfrm>
              <a:off x="238541" y="4520092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 x 3  =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CF416CD-D9E9-46CC-B4E5-A002E63E5E21}"/>
                </a:ext>
              </a:extLst>
            </p:cNvPr>
            <p:cNvSpPr txBox="1"/>
            <p:nvPr/>
          </p:nvSpPr>
          <p:spPr>
            <a:xfrm>
              <a:off x="344557" y="5141843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x 5 = 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84E2C3A-71FB-49CA-9DBC-F4121B8B2FE4}"/>
              </a:ext>
            </a:extLst>
          </p:cNvPr>
          <p:cNvGrpSpPr/>
          <p:nvPr/>
        </p:nvGrpSpPr>
        <p:grpSpPr>
          <a:xfrm>
            <a:off x="4200938" y="4115380"/>
            <a:ext cx="2915480" cy="2424573"/>
            <a:chOff x="2001074" y="3310594"/>
            <a:chExt cx="2915480" cy="242457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BEC38DA-2B9D-472C-98BA-6EA7D9AA9922}"/>
                </a:ext>
              </a:extLst>
            </p:cNvPr>
            <p:cNvSpPr txBox="1"/>
            <p:nvPr/>
          </p:nvSpPr>
          <p:spPr>
            <a:xfrm>
              <a:off x="2027581" y="3310594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x 8 =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97D018C-F326-45D9-9DD5-59312C068168}"/>
                </a:ext>
              </a:extLst>
            </p:cNvPr>
            <p:cNvSpPr txBox="1"/>
            <p:nvPr/>
          </p:nvSpPr>
          <p:spPr>
            <a:xfrm>
              <a:off x="2001075" y="3896137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x 6 = 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D945198-348C-42DE-85CE-B954A7C945D7}"/>
                </a:ext>
              </a:extLst>
            </p:cNvPr>
            <p:cNvSpPr txBox="1"/>
            <p:nvPr/>
          </p:nvSpPr>
          <p:spPr>
            <a:xfrm>
              <a:off x="2001074" y="4505741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x 4 =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85BE4B7-49AD-402F-A26A-908B53DD5AF7}"/>
                </a:ext>
              </a:extLst>
            </p:cNvPr>
            <p:cNvSpPr txBox="1"/>
            <p:nvPr/>
          </p:nvSpPr>
          <p:spPr>
            <a:xfrm>
              <a:off x="2027581" y="5088836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x 1 = 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80E3C3A-5883-463D-97CF-BB4AC4CA0B43}"/>
              </a:ext>
            </a:extLst>
          </p:cNvPr>
          <p:cNvGrpSpPr/>
          <p:nvPr/>
        </p:nvGrpSpPr>
        <p:grpSpPr>
          <a:xfrm>
            <a:off x="8017567" y="4142601"/>
            <a:ext cx="2941982" cy="2429045"/>
            <a:chOff x="3551582" y="3284808"/>
            <a:chExt cx="2941982" cy="242904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E5A130C-010C-475A-8D9C-B67A60FF68F9}"/>
                </a:ext>
              </a:extLst>
            </p:cNvPr>
            <p:cNvSpPr txBox="1"/>
            <p:nvPr/>
          </p:nvSpPr>
          <p:spPr>
            <a:xfrm>
              <a:off x="3597963" y="3284808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x 7  = 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E446065-93A6-44D4-BB7D-9CBE4AB92E45}"/>
                </a:ext>
              </a:extLst>
            </p:cNvPr>
            <p:cNvSpPr txBox="1"/>
            <p:nvPr/>
          </p:nvSpPr>
          <p:spPr>
            <a:xfrm>
              <a:off x="3591339" y="3834768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 x 3  =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905F799-8730-4F0D-B3EE-91D42B4AE21B}"/>
                </a:ext>
              </a:extLst>
            </p:cNvPr>
            <p:cNvSpPr txBox="1"/>
            <p:nvPr/>
          </p:nvSpPr>
          <p:spPr>
            <a:xfrm>
              <a:off x="3604591" y="4417867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x 0  = 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8FB2D9C-92B7-496C-9829-79D8E84A0C58}"/>
                </a:ext>
              </a:extLst>
            </p:cNvPr>
            <p:cNvSpPr txBox="1"/>
            <p:nvPr/>
          </p:nvSpPr>
          <p:spPr>
            <a:xfrm>
              <a:off x="3551582" y="5067522"/>
              <a:ext cx="28889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x 10 = 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D9D48AB-D6EF-4274-90ED-A84E98F3D2D4}"/>
              </a:ext>
            </a:extLst>
          </p:cNvPr>
          <p:cNvSpPr txBox="1"/>
          <p:nvPr/>
        </p:nvSpPr>
        <p:spPr>
          <a:xfrm>
            <a:off x="1974574" y="4033681"/>
            <a:ext cx="400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585481-ACA6-4A1B-B044-3163819618B2}"/>
              </a:ext>
            </a:extLst>
          </p:cNvPr>
          <p:cNvSpPr txBox="1"/>
          <p:nvPr/>
        </p:nvSpPr>
        <p:spPr>
          <a:xfrm>
            <a:off x="1967950" y="4623403"/>
            <a:ext cx="400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CAB75D-ABDE-4A3F-8FA6-0EC6F987B11C}"/>
              </a:ext>
            </a:extLst>
          </p:cNvPr>
          <p:cNvSpPr txBox="1"/>
          <p:nvPr/>
        </p:nvSpPr>
        <p:spPr>
          <a:xfrm>
            <a:off x="1908316" y="5195171"/>
            <a:ext cx="715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5FBC77-C5DD-4BDE-8952-77C59EDBAC32}"/>
              </a:ext>
            </a:extLst>
          </p:cNvPr>
          <p:cNvSpPr txBox="1"/>
          <p:nvPr/>
        </p:nvSpPr>
        <p:spPr>
          <a:xfrm>
            <a:off x="1981202" y="5866918"/>
            <a:ext cx="400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4DBD50E-B208-46C1-A82D-CEDF7284DCBD}"/>
              </a:ext>
            </a:extLst>
          </p:cNvPr>
          <p:cNvSpPr txBox="1"/>
          <p:nvPr/>
        </p:nvSpPr>
        <p:spPr>
          <a:xfrm>
            <a:off x="5625548" y="4117632"/>
            <a:ext cx="642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C77417-75DC-4205-9EC3-ECE8C10E251B}"/>
              </a:ext>
            </a:extLst>
          </p:cNvPr>
          <p:cNvSpPr txBox="1"/>
          <p:nvPr/>
        </p:nvSpPr>
        <p:spPr>
          <a:xfrm>
            <a:off x="5695122" y="4678210"/>
            <a:ext cx="642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B3B36F9-DB88-4D3F-B653-EEE0CBF03E5F}"/>
              </a:ext>
            </a:extLst>
          </p:cNvPr>
          <p:cNvSpPr txBox="1"/>
          <p:nvPr/>
        </p:nvSpPr>
        <p:spPr>
          <a:xfrm>
            <a:off x="5706718" y="5322289"/>
            <a:ext cx="700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648E70-3666-4242-B2ED-09E3EB83C09D}"/>
              </a:ext>
            </a:extLst>
          </p:cNvPr>
          <p:cNvSpPr txBox="1"/>
          <p:nvPr/>
        </p:nvSpPr>
        <p:spPr>
          <a:xfrm>
            <a:off x="5719969" y="5855983"/>
            <a:ext cx="400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FA7E3D-840E-4589-B42F-C7D489649A5A}"/>
              </a:ext>
            </a:extLst>
          </p:cNvPr>
          <p:cNvSpPr txBox="1"/>
          <p:nvPr/>
        </p:nvSpPr>
        <p:spPr>
          <a:xfrm>
            <a:off x="9816548" y="4106138"/>
            <a:ext cx="642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9BE792A-3828-4E67-A822-E4433B0B6A28}"/>
              </a:ext>
            </a:extLst>
          </p:cNvPr>
          <p:cNvSpPr txBox="1"/>
          <p:nvPr/>
        </p:nvSpPr>
        <p:spPr>
          <a:xfrm>
            <a:off x="9803296" y="4630252"/>
            <a:ext cx="377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9AC9FC5-756B-4312-94BE-EF8CEBD375AF}"/>
              </a:ext>
            </a:extLst>
          </p:cNvPr>
          <p:cNvSpPr txBox="1"/>
          <p:nvPr/>
        </p:nvSpPr>
        <p:spPr>
          <a:xfrm>
            <a:off x="9809924" y="5272983"/>
            <a:ext cx="377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8172A2E-79F0-45CC-9D9E-D8967B39021C}"/>
              </a:ext>
            </a:extLst>
          </p:cNvPr>
          <p:cNvSpPr txBox="1"/>
          <p:nvPr/>
        </p:nvSpPr>
        <p:spPr>
          <a:xfrm>
            <a:off x="9809923" y="5909088"/>
            <a:ext cx="646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450263-79CF-489B-B5A8-D874B2556466}"/>
              </a:ext>
            </a:extLst>
          </p:cNvPr>
          <p:cNvSpPr txBox="1"/>
          <p:nvPr/>
        </p:nvSpPr>
        <p:spPr>
          <a:xfrm>
            <a:off x="3034748" y="1616766"/>
            <a:ext cx="66525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BẢNG NHÂN, BẢNG CHIA</a:t>
            </a:r>
            <a:endParaRPr lang="vi-V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67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E639-55F0-4BA1-8CFA-23910CE9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26957-D416-4E10-82A8-175D08034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Tải +999 Hình Nền Powerpoint Ngộ Nghĩnh Đẹp Nhất Năm 2018">
            <a:extLst>
              <a:ext uri="{FF2B5EF4-FFF2-40B4-BE49-F238E27FC236}">
                <a16:creationId xmlns:a16="http://schemas.microsoft.com/office/drawing/2014/main" id="{2A15E6E5-C2F0-4F8E-B7D0-EC62114BF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06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C12B8B9-D280-4857-9750-EC14848CAD48}"/>
              </a:ext>
            </a:extLst>
          </p:cNvPr>
          <p:cNvSpPr txBox="1"/>
          <p:nvPr/>
        </p:nvSpPr>
        <p:spPr>
          <a:xfrm>
            <a:off x="834887" y="1431236"/>
            <a:ext cx="388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468E9B-A41D-411C-A264-ABE4A5182D3E}"/>
              </a:ext>
            </a:extLst>
          </p:cNvPr>
          <p:cNvSpPr txBox="1"/>
          <p:nvPr/>
        </p:nvSpPr>
        <p:spPr>
          <a:xfrm>
            <a:off x="828263" y="2385390"/>
            <a:ext cx="552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x  4 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BBF1C6-762E-4E66-98E1-5AB9195740EA}"/>
              </a:ext>
            </a:extLst>
          </p:cNvPr>
          <p:cNvSpPr txBox="1"/>
          <p:nvPr/>
        </p:nvSpPr>
        <p:spPr>
          <a:xfrm>
            <a:off x="808385" y="3072774"/>
            <a:ext cx="552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: 3  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94C25A-C725-4F73-A200-34BE2F7A501F}"/>
              </a:ext>
            </a:extLst>
          </p:cNvPr>
          <p:cNvSpPr txBox="1"/>
          <p:nvPr/>
        </p:nvSpPr>
        <p:spPr>
          <a:xfrm>
            <a:off x="801757" y="3708883"/>
            <a:ext cx="552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: 4  =  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3C1902C-9934-4588-8C23-EF24E1A00A67}"/>
              </a:ext>
            </a:extLst>
          </p:cNvPr>
          <p:cNvSpPr txBox="1"/>
          <p:nvPr/>
        </p:nvSpPr>
        <p:spPr>
          <a:xfrm>
            <a:off x="4485862" y="2412759"/>
            <a:ext cx="552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x 6   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225F56-8578-4F26-9C0D-6D4AA0628402}"/>
              </a:ext>
            </a:extLst>
          </p:cNvPr>
          <p:cNvSpPr txBox="1"/>
          <p:nvPr/>
        </p:nvSpPr>
        <p:spPr>
          <a:xfrm>
            <a:off x="4485862" y="3001186"/>
            <a:ext cx="552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: 4  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FB8725-D7F8-4D90-8B6A-708CDAB51CD6}"/>
              </a:ext>
            </a:extLst>
          </p:cNvPr>
          <p:cNvSpPr txBox="1"/>
          <p:nvPr/>
        </p:nvSpPr>
        <p:spPr>
          <a:xfrm>
            <a:off x="4485862" y="3691237"/>
            <a:ext cx="552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: 6  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898BD35-DA1C-42A9-A61A-F9132B59A4C9}"/>
              </a:ext>
            </a:extLst>
          </p:cNvPr>
          <p:cNvSpPr txBox="1"/>
          <p:nvPr/>
        </p:nvSpPr>
        <p:spPr>
          <a:xfrm>
            <a:off x="8222974" y="2525833"/>
            <a:ext cx="552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 x 8  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F24443-E1F7-4119-AA70-BE4EAED75563}"/>
              </a:ext>
            </a:extLst>
          </p:cNvPr>
          <p:cNvSpPr txBox="1"/>
          <p:nvPr/>
        </p:nvSpPr>
        <p:spPr>
          <a:xfrm>
            <a:off x="8209722" y="3200832"/>
            <a:ext cx="552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:  5 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807B702-FD56-443F-93CB-CCF21F5E3690}"/>
              </a:ext>
            </a:extLst>
          </p:cNvPr>
          <p:cNvSpPr txBox="1"/>
          <p:nvPr/>
        </p:nvSpPr>
        <p:spPr>
          <a:xfrm>
            <a:off x="8209722" y="3806042"/>
            <a:ext cx="552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: 8  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F5449C-E2C8-4439-96BD-1D8CCE6422DE}"/>
              </a:ext>
            </a:extLst>
          </p:cNvPr>
          <p:cNvSpPr txBox="1"/>
          <p:nvPr/>
        </p:nvSpPr>
        <p:spPr>
          <a:xfrm>
            <a:off x="2392021" y="2358886"/>
            <a:ext cx="735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AA8DCB5-12C5-43DB-9019-9B8FF084F3AA}"/>
              </a:ext>
            </a:extLst>
          </p:cNvPr>
          <p:cNvSpPr txBox="1"/>
          <p:nvPr/>
        </p:nvSpPr>
        <p:spPr>
          <a:xfrm>
            <a:off x="2466564" y="3054194"/>
            <a:ext cx="735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91FD81F-018E-41F7-AC4F-32FBFA0E6A47}"/>
              </a:ext>
            </a:extLst>
          </p:cNvPr>
          <p:cNvSpPr txBox="1"/>
          <p:nvPr/>
        </p:nvSpPr>
        <p:spPr>
          <a:xfrm>
            <a:off x="2400305" y="3667542"/>
            <a:ext cx="660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73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20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E639-55F0-4BA1-8CFA-23910CE9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26957-D416-4E10-82A8-175D08034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Tải +999 Hình Nền Powerpoint Ngộ Nghĩnh Đẹp Nhất Năm 2018">
            <a:extLst>
              <a:ext uri="{FF2B5EF4-FFF2-40B4-BE49-F238E27FC236}">
                <a16:creationId xmlns:a16="http://schemas.microsoft.com/office/drawing/2014/main" id="{2A15E6E5-C2F0-4F8E-B7D0-EC62114BF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09380F7-1742-41F0-9666-A35DAE9A6ECC}"/>
              </a:ext>
            </a:extLst>
          </p:cNvPr>
          <p:cNvSpPr txBox="1"/>
          <p:nvPr/>
        </p:nvSpPr>
        <p:spPr>
          <a:xfrm>
            <a:off x="1285461" y="1404731"/>
            <a:ext cx="271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F0480C-E72B-4DD0-89FD-2385E75BDC84}"/>
              </a:ext>
            </a:extLst>
          </p:cNvPr>
          <p:cNvSpPr txBox="1"/>
          <p:nvPr/>
        </p:nvSpPr>
        <p:spPr>
          <a:xfrm>
            <a:off x="119271" y="2597426"/>
            <a:ext cx="25311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x 2 + 15 =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053722-41DA-427C-9D0C-86176A248D76}"/>
              </a:ext>
            </a:extLst>
          </p:cNvPr>
          <p:cNvSpPr txBox="1"/>
          <p:nvPr/>
        </p:nvSpPr>
        <p:spPr>
          <a:xfrm>
            <a:off x="6023944" y="2644391"/>
            <a:ext cx="5671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x 5 - 15 =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	=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3A972B-A8DA-440D-AE79-EC7B2C112143}"/>
              </a:ext>
            </a:extLst>
          </p:cNvPr>
          <p:cNvSpPr txBox="1"/>
          <p:nvPr/>
        </p:nvSpPr>
        <p:spPr>
          <a:xfrm>
            <a:off x="3021498" y="4656278"/>
            <a:ext cx="5671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: 5  + 156 =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=	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774073-1E32-46B6-83BE-B70D2054EF9D}"/>
              </a:ext>
            </a:extLst>
          </p:cNvPr>
          <p:cNvSpPr txBox="1"/>
          <p:nvPr/>
        </p:nvSpPr>
        <p:spPr>
          <a:xfrm>
            <a:off x="2854190" y="2591807"/>
            <a:ext cx="2478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+ 15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A34A0F-916C-492B-A202-B1A6F4974CB6}"/>
              </a:ext>
            </a:extLst>
          </p:cNvPr>
          <p:cNvSpPr txBox="1"/>
          <p:nvPr/>
        </p:nvSpPr>
        <p:spPr>
          <a:xfrm>
            <a:off x="3231875" y="3193775"/>
            <a:ext cx="849796" cy="647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4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E639-55F0-4BA1-8CFA-23910CE9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26957-D416-4E10-82A8-175D08034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Tải +999 Hình Nền Powerpoint Ngộ Nghĩnh Đẹp Nhất Năm 2018">
            <a:extLst>
              <a:ext uri="{FF2B5EF4-FFF2-40B4-BE49-F238E27FC236}">
                <a16:creationId xmlns:a16="http://schemas.microsoft.com/office/drawing/2014/main" id="{2A15E6E5-C2F0-4F8E-B7D0-EC62114BF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B32E71D-2E91-4F47-AB4C-894ED57E3AE5}"/>
              </a:ext>
            </a:extLst>
          </p:cNvPr>
          <p:cNvSpPr txBox="1"/>
          <p:nvPr/>
        </p:nvSpPr>
        <p:spPr>
          <a:xfrm>
            <a:off x="0" y="1921565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A43AC5-A89F-4CE1-A623-D0BFBE9A8F17}"/>
              </a:ext>
            </a:extLst>
          </p:cNvPr>
          <p:cNvSpPr txBox="1"/>
          <p:nvPr/>
        </p:nvSpPr>
        <p:spPr>
          <a:xfrm>
            <a:off x="4837043" y="346260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67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ình nền powerpoint mầm non cute, dễ thương, sinh động nhất">
            <a:extLst>
              <a:ext uri="{FF2B5EF4-FFF2-40B4-BE49-F238E27FC236}">
                <a16:creationId xmlns:a16="http://schemas.microsoft.com/office/drawing/2014/main" id="{CD38BF1C-6B7E-43A7-B3CC-EA631406CE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12192000" cy="682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1988302-951F-45ED-90F1-53B2C48DD5E1}"/>
              </a:ext>
            </a:extLst>
          </p:cNvPr>
          <p:cNvSpPr/>
          <p:nvPr/>
        </p:nvSpPr>
        <p:spPr>
          <a:xfrm>
            <a:off x="3405809" y="1297561"/>
            <a:ext cx="84416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CHÚC CÁC EM HỌC TỐT!</a:t>
            </a:r>
          </a:p>
        </p:txBody>
      </p:sp>
    </p:spTree>
    <p:extLst>
      <p:ext uri="{BB962C8B-B14F-4D97-AF65-F5344CB8AC3E}">
        <p14:creationId xmlns:p14="http://schemas.microsoft.com/office/powerpoint/2010/main" val="96183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200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41</cp:revision>
  <dcterms:created xsi:type="dcterms:W3CDTF">2021-10-05T10:39:14Z</dcterms:created>
  <dcterms:modified xsi:type="dcterms:W3CDTF">2021-10-05T11:25:01Z</dcterms:modified>
</cp:coreProperties>
</file>